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86575" cy="100187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07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239"/>
            <a:ext cx="5508625" cy="39449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0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74858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20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กุมภาพันธ์ 2569 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1904860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22488" y="3152262"/>
            <a:ext cx="6947947" cy="1754326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องค์การบริหารส่วนตำบลบ้านหาด🎉🎊 ยินดีต้อนรับ 🎊🎉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นาย</a:t>
            </a:r>
            <a:r>
              <a:rPr lang="th-TH" dirty="0" err="1">
                <a:latin typeface="DSN AmPun" panose="00000400000000000000" pitchFamily="2" charset="-34"/>
                <a:cs typeface="DSN AmPun" panose="00000400000000000000" pitchFamily="2" charset="-34"/>
              </a:rPr>
              <a:t>ผ่</a:t>
            </a:r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วน เอมดี เข้าดำรงตำแหน่ง นายกองค์การบริหารส่วนตำบลบ้านหาด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นายวิเชียร เรียบร้อย เข้าดำรงตำแหน่ง รองนายกองค์การบริหารส่วนตำบลบ้านหาด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นางสาวขนิษฐา อินทะจร เข้าดำรงตำแหน่ง รองนายกองค์การบริหารส่วนตำบลบ้านหาด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นายศิริโรจน์ บุญมั่น เข้าดำรงตำแหน่ง เลขานุการนายกองค์การบริหารส่วนตำบลบ้านหาด</a:t>
            </a:r>
          </a:p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ขอแสดงความยินดีอย่างเป็นทางการและขอต้อนรับอย่างอบอุ่น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5FF49C5A-9AAB-A4FA-BD4B-177A97E47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30" y="7308297"/>
            <a:ext cx="3244894" cy="2434220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8CBC60A1-0663-0E79-E6BE-A862C7B35B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" y="7308803"/>
            <a:ext cx="3291469" cy="2470209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4B421339-62AA-F206-AEB6-98C1F9D055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52" y="4915107"/>
            <a:ext cx="3131584" cy="23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620</TotalTime>
  <Words>131</Words>
  <Application>Microsoft Office PowerPoint</Application>
  <PresentationFormat>กำหนดเอง</PresentationFormat>
  <Paragraphs>15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Mitr Medium</vt:lpstr>
      <vt:lpstr>Calibri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22</cp:revision>
  <cp:lastPrinted>2024-01-23T03:15:57Z</cp:lastPrinted>
  <dcterms:created xsi:type="dcterms:W3CDTF">2023-05-08T08:49:59Z</dcterms:created>
  <dcterms:modified xsi:type="dcterms:W3CDTF">2026-03-10T04:23:53Z</dcterms:modified>
</cp:coreProperties>
</file>